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315200" cy="96012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DA1197-C0FD-4817-9293-10354426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5704DEC-4C04-4AA6-8599-96B78D511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A02CE-6A0E-47BA-A496-5729FE63380F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17300B-263B-483D-98B8-0C46B4DB7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9FA2E3-03BA-4687-94FB-3E856CD3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5C431-D04E-45D7-A6EA-D38EFD274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81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68827D0-76E9-4B9C-8715-B588E55D1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6D77BA-6553-4B91-B3CE-23F35C2A1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80A7E7-2786-4F15-A745-9C3D001F5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5A02CE-6A0E-47BA-A496-5729FE63380F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4AFE1-B0D0-4C99-873D-05A961B91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84E28E-58C2-418F-A5F4-9218C5FD2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5C431-D04E-45D7-A6EA-D38EFD274C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60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158E433-E19B-4548-997A-0369EC92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E2EF2A-9C19-4B8E-8B69-D82078F0CC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2157DF-6786-4B2F-BFB4-FB3612617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非结构化数据</a:t>
            </a:r>
            <a:r>
              <a:rPr lang="en-US" altLang="zh-CN"/>
              <a:t>(</a:t>
            </a:r>
            <a:r>
              <a:rPr lang="zh-CN" altLang="en-US"/>
              <a:t>文本</a:t>
            </a:r>
            <a:r>
              <a:rPr lang="en-US" altLang="zh-CN"/>
              <a:t>) vs. </a:t>
            </a:r>
            <a:r>
              <a:rPr lang="zh-CN" altLang="en-US"/>
              <a:t>结构化数据</a:t>
            </a:r>
            <a:r>
              <a:rPr lang="en-US" altLang="zh-CN"/>
              <a:t>(</a:t>
            </a:r>
            <a:r>
              <a:rPr lang="zh-CN" altLang="en-US"/>
              <a:t>数据库</a:t>
            </a:r>
            <a:r>
              <a:rPr lang="en-US" altLang="zh-CN"/>
              <a:t>)   @ 2009</a:t>
            </a:r>
            <a:r>
              <a:rPr lang="zh-CN" altLang="en-US"/>
              <a:t>年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19930-ABE7-46A5-B5AC-C42CE230AA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8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CEB199-417A-4FC9-93B5-E3E1E664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布尔检索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197AD1-4463-4065-90E8-443232175E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7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244AF9F-7C44-44D5-B962-7438FC31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提纲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7E45AF-45A9-49D0-851F-12B3D498FE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34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A0DE75-BF56-44C8-A707-2F4EBFA5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一个简单的例子</a:t>
            </a:r>
            <a:r>
              <a:rPr lang="en-US" altLang="zh-CN"/>
              <a:t>(《</a:t>
            </a:r>
            <a:r>
              <a:rPr lang="zh-CN" altLang="en-US"/>
              <a:t>莎士比亚全集</a:t>
            </a:r>
            <a:r>
              <a:rPr lang="en-US" altLang="zh-CN"/>
              <a:t>》)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52757-6531-4AB8-8860-3B7239E44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51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523459-12F4-4631-8C2C-96B414D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词项</a:t>
            </a:r>
            <a:r>
              <a:rPr lang="en-US" altLang="zh-CN"/>
              <a:t>-</a:t>
            </a:r>
            <a:r>
              <a:rPr lang="zh-CN" altLang="en-US"/>
              <a:t>文档</a:t>
            </a:r>
            <a:r>
              <a:rPr lang="en-US" altLang="zh-CN"/>
              <a:t>(term-doc)</a:t>
            </a:r>
            <a:r>
              <a:rPr lang="zh-CN" altLang="en-US"/>
              <a:t>的关联矩阵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CE995C-CAEE-46D9-BFF4-0C64C26D9C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1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A3371B1-AD69-4BDF-91EC-EB99B7EA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 </a:t>
            </a:r>
            <a:r>
              <a:rPr lang="zh-CN" altLang="en-US"/>
              <a:t>关联向量</a:t>
            </a:r>
            <a:r>
              <a:rPr lang="en-US" altLang="zh-CN"/>
              <a:t>(incidence vectors)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3D20B3-6C1D-4514-A47B-EEBD619607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26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363D17A-3CD7-445B-B89E-C757BA470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上述查询的结果文档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6F16C3-165A-47CE-9C0A-19807157C6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3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404C4E4-F68E-4242-A625-9485C2F9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IR</a:t>
            </a:r>
            <a:r>
              <a:rPr lang="zh-CN" altLang="en-US"/>
              <a:t>中的基本假设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03D67E-3249-493B-B573-E04ECC84DD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9255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840F7D-A9C9-4EDE-8350-19CB6E51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典型的搜索过程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CA1565-5F97-41A8-9DE7-4BA8F0B686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51110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F7FFBE1-F565-4BA5-91BC-644DDF02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检索效果的评价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93CB3A-AB6A-4418-B92B-8BC0CE2F0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4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8F1FCA0-9418-4337-9BF8-93388A38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提纲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8AEA38-CF4C-47FD-8B8F-A96226FB5A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6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644C362-548C-48E9-A315-B0595231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大文档集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9B7744-1543-4861-A6C3-A5C1D4F828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F8DCE2B-183D-4914-B986-1A3A28FC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词项</a:t>
            </a:r>
            <a:r>
              <a:rPr lang="en-US" altLang="zh-CN"/>
              <a:t>-</a:t>
            </a:r>
            <a:r>
              <a:rPr lang="zh-CN" altLang="en-US"/>
              <a:t>文档矩阵将非常大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F50584-248A-4893-99A7-2C6331E792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038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6FF7335-B686-434F-8FE7-E5A917D9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倒排索引</a:t>
            </a:r>
            <a:r>
              <a:rPr lang="en-US" altLang="zh-CN"/>
              <a:t>(Inverted index)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1B380A-781C-4648-B613-E13DF8F20E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55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A52B98A-9B08-41E0-A28E-76DA663F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倒排索引</a:t>
            </a:r>
            <a:r>
              <a:rPr lang="en-US" altLang="zh-CN"/>
              <a:t>(</a:t>
            </a:r>
            <a:r>
              <a:rPr lang="zh-CN" altLang="en-US"/>
              <a:t>续</a:t>
            </a:r>
            <a:r>
              <a:rPr lang="en-US" altLang="zh-CN"/>
              <a:t>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B412FC-02FB-4BD9-A8E7-F9FC8D94B0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14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6145FAB-F745-47CB-9939-D7B20A92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倒排索引构建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F11CA-3937-4767-86EF-E911837AE2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75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9C1432-7ECB-4C47-A3F0-1F758DB4C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索引构建过程</a:t>
            </a:r>
            <a:r>
              <a:rPr lang="en-US" altLang="zh-CN"/>
              <a:t>: </a:t>
            </a:r>
            <a:r>
              <a:rPr lang="zh-CN" altLang="en-US"/>
              <a:t>词条序列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C16433-2EED-4C98-BC36-78743317AA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78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6526CA-220B-4644-9712-313D50DC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索引构建过程</a:t>
            </a:r>
            <a:r>
              <a:rPr lang="en-US" altLang="zh-CN"/>
              <a:t>: </a:t>
            </a:r>
            <a:r>
              <a:rPr lang="zh-CN" altLang="en-US"/>
              <a:t>排序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0478B1-ED5B-4F61-9992-BF653F3AEF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59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14C19C7-4B97-4223-AB17-A06B755A7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索引构建过程</a:t>
            </a:r>
            <a:r>
              <a:rPr lang="en-US" altLang="zh-CN"/>
              <a:t>: </a:t>
            </a:r>
            <a:r>
              <a:rPr lang="zh-CN" altLang="en-US"/>
              <a:t>词典</a:t>
            </a:r>
            <a:r>
              <a:rPr lang="en-US" altLang="zh-CN"/>
              <a:t> &amp; </a:t>
            </a:r>
            <a:r>
              <a:rPr lang="zh-CN" altLang="en-US"/>
              <a:t>倒排记录表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35A68-7232-49F2-9858-A32276AB0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5B00D38-8C7E-4ECE-8D0C-BBFA8F65B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存储开销计算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10B567-B5DD-4534-B7D3-FD08425ECD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77139F1-8B67-4FED-888C-1F24D964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提纲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57428D-9309-4812-AEBC-456F2D7219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8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D1822E4-6942-4AD0-A598-266F7F667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提纲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22D6EF-0B2D-4FCB-98DA-3827B0BA81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06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1C94305-094E-4DF8-A3DC-0CE45038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假定索引已经构建好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451E4B1-9E5D-49D9-B209-9455D44F6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4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8CE741C-C45E-43FC-BCB5-6968A8A3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AND</a:t>
            </a:r>
            <a:r>
              <a:rPr lang="zh-CN" altLang="en-US"/>
              <a:t>查询的处理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D8AE2F-BF83-41FE-B412-0A250C23D1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60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04E19CF-9713-43C9-9365-A3569471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合并过程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0CA909-D936-4F40-B70A-B4AB2DB68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465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B83CB89-A73E-4264-AC61-6BF189FD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上述合并算法的伪代码描述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F298DC-DEC3-40B6-96FA-65C1F68BBE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49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52087FA-EF2D-4D17-938E-2B1FF6AE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其它布尔查询的处理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43D359-2AE4-46BC-86A1-4B7430ABB9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99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11C387-EA9D-4C38-8D81-EFF3D5CA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查询优化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7C950E-E59A-4729-B758-D89177941C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19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09D795-DAC3-47D9-B48A-238D6043F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查询优化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89F8A2C-07BB-4669-BF97-85544293EB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9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0624233-771B-495A-ACED-6C9924A5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更通用的优化策略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F4FF57-AAFC-4905-9130-306613D84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85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C436CB9-C5C2-45DB-9A50-7237CF94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布尔检索的优点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1DD526-DD80-4DC5-AD80-1704026D9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73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594F4C4-580C-4B94-9737-F2F97FB6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布尔检索例子</a:t>
            </a:r>
            <a:r>
              <a:rPr lang="en-US" altLang="zh-CN"/>
              <a:t>: WestLaw   http://www.westlaw.com/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36BA1F-F7D7-42E4-B5AB-048F528D35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F55A70-53D5-4B96-9E40-4CDB91E7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信息检索</a:t>
            </a:r>
            <a:r>
              <a:rPr lang="en-US" altLang="zh-CN"/>
              <a:t>Information Retrieval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EB6036-111C-4742-B72B-B524D1B335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26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1A377D-BE63-46B2-B3F5-CF5344CA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布尔检索例子</a:t>
            </a:r>
            <a:r>
              <a:rPr lang="en-US" altLang="zh-CN"/>
              <a:t>: WestLaw   http://www.westlaw.com/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371EFE-0475-4D81-9941-647BEE6DCC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44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62A128-E0FE-4EC5-B7F3-0D02DB1E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Google</a:t>
            </a:r>
            <a:r>
              <a:rPr lang="zh-CN" altLang="en-US"/>
              <a:t>支持布尔查询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27B889-77C5-45FD-AAAF-905429FB95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1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9789CC-0E3B-41D2-81FD-007BA2718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布尔检索的缺点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5E7194-CE91-4CD8-BF5F-593004B279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20117F-5BCD-4459-9C58-7265C60B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IR vs</a:t>
            </a:r>
            <a:r>
              <a:rPr lang="zh-CN" altLang="en-US"/>
              <a:t>数据库</a:t>
            </a:r>
            <a:r>
              <a:rPr lang="en-US" altLang="zh-CN"/>
              <a:t>: </a:t>
            </a:r>
            <a:r>
              <a:rPr lang="zh-CN" altLang="en-US"/>
              <a:t>结构化</a:t>
            </a:r>
            <a:r>
              <a:rPr lang="en-US" altLang="zh-CN"/>
              <a:t> vs </a:t>
            </a:r>
            <a:r>
              <a:rPr lang="zh-CN" altLang="en-US"/>
              <a:t>非结构化数据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4910ED3-1ACF-492D-8A17-5E9E87F6BF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16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F2F6BC-8548-46A1-8958-C4F6B813F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非结构化数据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032DD07-A3E3-434A-A564-79C03E2D9B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6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061DFDE-6800-4966-9BEA-A1B08CA7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半结构化数据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C6C20A-2746-49AC-B412-14496335DB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82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FB9E47-E904-4745-B29C-B2C32CA0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传统信息检索 </a:t>
            </a:r>
            <a:r>
              <a:rPr lang="en-US" altLang="zh-CN"/>
              <a:t>vs. </a:t>
            </a:r>
            <a:r>
              <a:rPr lang="zh-CN" altLang="en-US"/>
              <a:t>现代信息检索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7292AF-87C0-4CBB-8C4C-7878287445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E6C2FB0-DEDB-405B-B11A-5E4E1C53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非结构化数据</a:t>
            </a:r>
            <a:r>
              <a:rPr lang="en-US" altLang="zh-CN"/>
              <a:t>(</a:t>
            </a:r>
            <a:r>
              <a:rPr lang="zh-CN" altLang="en-US"/>
              <a:t>文本</a:t>
            </a:r>
            <a:r>
              <a:rPr lang="en-US" altLang="zh-CN"/>
              <a:t>) vs. </a:t>
            </a:r>
            <a:r>
              <a:rPr lang="zh-CN" altLang="en-US"/>
              <a:t>结构化数据</a:t>
            </a:r>
            <a:r>
              <a:rPr lang="en-US" altLang="zh-CN"/>
              <a:t>(</a:t>
            </a:r>
            <a:r>
              <a:rPr lang="zh-CN" altLang="en-US"/>
              <a:t>数据库</a:t>
            </a:r>
            <a:r>
              <a:rPr lang="en-US" altLang="zh-CN"/>
              <a:t>)   @ 1996</a:t>
            </a:r>
            <a:r>
              <a:rPr lang="zh-CN" altLang="en-US"/>
              <a:t>年</a:t>
            </a: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4823AF-5375-4295-A8F8-8ADB906408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38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全屏显示(4:3)</PresentationFormat>
  <Paragraphs>41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等线</vt:lpstr>
      <vt:lpstr>等线 Light</vt:lpstr>
      <vt:lpstr>Arial</vt:lpstr>
      <vt:lpstr>Office 主题​​</vt:lpstr>
      <vt:lpstr>PowerPoint 演示文稿</vt:lpstr>
      <vt:lpstr>提纲</vt:lpstr>
      <vt:lpstr>提纲</vt:lpstr>
      <vt:lpstr>信息检索Information Retrieval</vt:lpstr>
      <vt:lpstr>IR vs数据库: 结构化 vs 非结构化数据</vt:lpstr>
      <vt:lpstr>非结构化数据</vt:lpstr>
      <vt:lpstr>半结构化数据</vt:lpstr>
      <vt:lpstr>传统信息检索 vs. 现代信息检索</vt:lpstr>
      <vt:lpstr>非结构化数据(文本) vs. 结构化数据(数据库)   @ 1996年</vt:lpstr>
      <vt:lpstr>非结构化数据(文本) vs. 结构化数据(数据库)   @ 2009年</vt:lpstr>
      <vt:lpstr>布尔检索</vt:lpstr>
      <vt:lpstr>提纲</vt:lpstr>
      <vt:lpstr>一个简单的例子(《莎士比亚全集》)</vt:lpstr>
      <vt:lpstr>词项-文档(term-doc)的关联矩阵</vt:lpstr>
      <vt:lpstr> 关联向量(incidence vectors)</vt:lpstr>
      <vt:lpstr>上述查询的结果文档</vt:lpstr>
      <vt:lpstr>IR中的基本假设</vt:lpstr>
      <vt:lpstr>典型的搜索过程</vt:lpstr>
      <vt:lpstr>检索效果的评价</vt:lpstr>
      <vt:lpstr>大文档集</vt:lpstr>
      <vt:lpstr>词项-文档矩阵将非常大</vt:lpstr>
      <vt:lpstr>倒排索引(Inverted index)</vt:lpstr>
      <vt:lpstr>倒排索引(续)</vt:lpstr>
      <vt:lpstr>倒排索引构建</vt:lpstr>
      <vt:lpstr>索引构建过程: 词条序列</vt:lpstr>
      <vt:lpstr>索引构建过程: 排序</vt:lpstr>
      <vt:lpstr>索引构建过程: 词典 &amp; 倒排记录表</vt:lpstr>
      <vt:lpstr>存储开销计算</vt:lpstr>
      <vt:lpstr>提纲</vt:lpstr>
      <vt:lpstr>假定索引已经构建好</vt:lpstr>
      <vt:lpstr>AND查询的处理</vt:lpstr>
      <vt:lpstr>合并过程</vt:lpstr>
      <vt:lpstr>上述合并算法的伪代码描述</vt:lpstr>
      <vt:lpstr>其它布尔查询的处理</vt:lpstr>
      <vt:lpstr>查询优化</vt:lpstr>
      <vt:lpstr>查询优化</vt:lpstr>
      <vt:lpstr>更通用的优化策略</vt:lpstr>
      <vt:lpstr>布尔检索的优点</vt:lpstr>
      <vt:lpstr>布尔检索例子: WestLaw   http://www.westlaw.com/</vt:lpstr>
      <vt:lpstr>布尔检索例子: WestLaw   http://www.westlaw.com/</vt:lpstr>
      <vt:lpstr>Google支持布尔查询</vt:lpstr>
      <vt:lpstr>布尔检索的缺点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Pan Jinglun</dc:creator>
  <cp:lastModifiedBy>Pan Jinglun</cp:lastModifiedBy>
  <cp:revision>1</cp:revision>
  <dcterms:created xsi:type="dcterms:W3CDTF">2019-06-26T18:48:08Z</dcterms:created>
  <dcterms:modified xsi:type="dcterms:W3CDTF">2019-06-26T18:48:08Z</dcterms:modified>
</cp:coreProperties>
</file>